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8" r:id="rId3"/>
    <p:sldId id="287" r:id="rId4"/>
    <p:sldId id="286" r:id="rId5"/>
    <p:sldId id="288" r:id="rId6"/>
    <p:sldId id="285" r:id="rId7"/>
  </p:sldIdLst>
  <p:sldSz cx="9144000" cy="5143500" type="screen16x9"/>
  <p:notesSz cx="6858000" cy="9144000"/>
  <p:embeddedFontLst>
    <p:embeddedFont>
      <p:font typeface="나눔고딕 ExtraBold" panose="020D0904000000000000" pitchFamily="50" charset="-127"/>
      <p:bold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FF5050"/>
    <a:srgbClr val="19264B"/>
    <a:srgbClr val="FF0000"/>
    <a:srgbClr val="00CC66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581" autoAdjust="0"/>
  </p:normalViewPr>
  <p:slideViewPr>
    <p:cSldViewPr snapToGrid="0">
      <p:cViewPr varScale="1">
        <p:scale>
          <a:sx n="90" d="100"/>
          <a:sy n="90" d="100"/>
        </p:scale>
        <p:origin x="123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jpeg>
</file>

<file path=ppt/media/image3.gi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이번 </a:t>
            </a:r>
            <a:r>
              <a:rPr lang="en-US" altLang="ko-KR" dirty="0"/>
              <a:t>CUAI BASIC </a:t>
            </a:r>
            <a:r>
              <a:rPr lang="ko-KR" altLang="en-US" dirty="0"/>
              <a:t>스터디 </a:t>
            </a:r>
            <a:r>
              <a:rPr lang="en-US" altLang="ko-KR" dirty="0"/>
              <a:t>5</a:t>
            </a:r>
            <a:r>
              <a:rPr lang="ko-KR" altLang="en-US" dirty="0"/>
              <a:t>조 발표를 맡게 된 </a:t>
            </a:r>
            <a:r>
              <a:rPr lang="ko-KR" altLang="en-US" dirty="0" err="1"/>
              <a:t>황의지입니다</a:t>
            </a:r>
            <a:r>
              <a:rPr lang="en-US" altLang="ko-KR" dirty="0"/>
              <a:t>..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b="1" i="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9652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699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7079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6183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gif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49" y="2710050"/>
            <a:ext cx="7736518" cy="1954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 b="1" dirty="0">
                <a:solidFill>
                  <a:srgbClr val="19264B"/>
                </a:solidFill>
                <a:latin typeface="+mj-ea"/>
                <a:ea typeface="+mj-ea"/>
              </a:rPr>
              <a:t>CUAI </a:t>
            </a:r>
            <a:r>
              <a:rPr lang="en-US" altLang="ko" sz="3200" b="1" dirty="0">
                <a:solidFill>
                  <a:srgbClr val="19264B"/>
                </a:solidFill>
                <a:latin typeface="+mj-ea"/>
                <a:ea typeface="+mj-ea"/>
              </a:rPr>
              <a:t>SUMMER CONFERENCE </a:t>
            </a:r>
            <a:r>
              <a:rPr lang="ko-KR" altLang="en-US" sz="3200" b="1" dirty="0">
                <a:solidFill>
                  <a:srgbClr val="19264B"/>
                </a:solidFill>
                <a:latin typeface="+mj-ea"/>
                <a:ea typeface="+mj-ea"/>
              </a:rPr>
              <a:t>주제소개</a:t>
            </a:r>
            <a:endParaRPr lang="en-US" altLang="ko" sz="3200" b="1" dirty="0">
              <a:solidFill>
                <a:srgbClr val="19264B"/>
              </a:solidFill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19264B"/>
                </a:solidFill>
                <a:latin typeface="+mj-ea"/>
                <a:ea typeface="+mj-ea"/>
              </a:rPr>
              <a:t>202</a:t>
            </a:r>
            <a:r>
              <a:rPr lang="en-US" altLang="ko" sz="1800" dirty="0">
                <a:solidFill>
                  <a:srgbClr val="19264B"/>
                </a:solidFill>
                <a:latin typeface="+mj-ea"/>
                <a:ea typeface="+mj-ea"/>
              </a:rPr>
              <a:t>3</a:t>
            </a:r>
            <a:r>
              <a:rPr lang="ko" sz="1800" dirty="0">
                <a:solidFill>
                  <a:srgbClr val="19264B"/>
                </a:solidFill>
                <a:latin typeface="+mj-ea"/>
                <a:ea typeface="+mj-ea"/>
              </a:rPr>
              <a:t>.0</a:t>
            </a:r>
            <a:r>
              <a:rPr lang="en-US" altLang="ko" sz="1800" dirty="0">
                <a:solidFill>
                  <a:srgbClr val="19264B"/>
                </a:solidFill>
                <a:latin typeface="+mj-ea"/>
                <a:ea typeface="+mj-ea"/>
              </a:rPr>
              <a:t>7.04</a:t>
            </a:r>
            <a:endParaRPr sz="1800" dirty="0">
              <a:solidFill>
                <a:srgbClr val="19264B"/>
              </a:solidFill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19264B"/>
              </a:solidFill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19264B"/>
              </a:solidFill>
              <a:latin typeface="+mj-ea"/>
              <a:ea typeface="+mj-e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+mj-ea"/>
                <a:ea typeface="+mj-ea"/>
              </a:rPr>
              <a:t>발표자 :</a:t>
            </a:r>
            <a:r>
              <a:rPr lang="en-US" altLang="ko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r>
              <a:rPr lang="ko-KR" altLang="en-US" dirty="0">
                <a:solidFill>
                  <a:srgbClr val="19264B"/>
                </a:solidFill>
                <a:latin typeface="+mj-ea"/>
                <a:ea typeface="+mj-ea"/>
              </a:rPr>
              <a:t>양예린</a:t>
            </a:r>
            <a:r>
              <a:rPr lang="ko" dirty="0">
                <a:solidFill>
                  <a:srgbClr val="19264B"/>
                </a:solidFill>
                <a:latin typeface="+mj-ea"/>
                <a:ea typeface="+mj-ea"/>
              </a:rPr>
              <a:t> </a:t>
            </a:r>
            <a:endParaRPr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Natural-like products as potential SARS-CoV-2 Mpro inhibitors: in-silico  drug discovery: Journal of Biomolecular Structure and Dynamics: Vol 39, No  15">
            <a:extLst>
              <a:ext uri="{FF2B5EF4-FFF2-40B4-BE49-F238E27FC236}">
                <a16:creationId xmlns:a16="http://schemas.microsoft.com/office/drawing/2014/main" id="{65B0AA1D-D8F4-F123-F419-C70737DDF2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0" r="15912"/>
          <a:stretch/>
        </p:blipFill>
        <p:spPr bwMode="auto">
          <a:xfrm>
            <a:off x="1247794" y="922772"/>
            <a:ext cx="4441806" cy="4220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9AE4CB-BD10-FC0A-AF96-7854E9EA9FF9}"/>
              </a:ext>
            </a:extLst>
          </p:cNvPr>
          <p:cNvSpPr txBox="1"/>
          <p:nvPr/>
        </p:nvSpPr>
        <p:spPr>
          <a:xfrm>
            <a:off x="1620325" y="269946"/>
            <a:ext cx="5483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Drug-likeness</a:t>
            </a:r>
            <a:endParaRPr lang="ko-KR" altLang="en-US" sz="4000" b="1" dirty="0"/>
          </a:p>
        </p:txBody>
      </p:sp>
      <p:pic>
        <p:nvPicPr>
          <p:cNvPr id="1028" name="Picture 4" descr="Drug Design Workshop: A Web-Based Educational Tool To Introduce  Computer-Aided Drug Design to the General Public | Journal of Chemical  Education">
            <a:extLst>
              <a:ext uri="{FF2B5EF4-FFF2-40B4-BE49-F238E27FC236}">
                <a16:creationId xmlns:a16="http://schemas.microsoft.com/office/drawing/2014/main" id="{A870CAAE-DE15-ED30-3CA3-306AD9224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948" y="1100667"/>
            <a:ext cx="4849469" cy="3772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591FD30-8CD6-FC84-D249-6460E6EA8C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4500" y="1368817"/>
            <a:ext cx="5694999" cy="19855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4FF396-37B2-ABD5-E11B-FEE471C54BAC}"/>
              </a:ext>
            </a:extLst>
          </p:cNvPr>
          <p:cNvSpPr txBox="1"/>
          <p:nvPr/>
        </p:nvSpPr>
        <p:spPr>
          <a:xfrm>
            <a:off x="1552251" y="236080"/>
            <a:ext cx="7617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Data: Chemical compounds</a:t>
            </a:r>
            <a:endParaRPr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603055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FD9A258-0091-0F4E-120A-5A1534198F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296" y="0"/>
            <a:ext cx="6185121" cy="439420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54371E4-ACDF-C3EB-CBF2-1BE42950E2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600" y="377491"/>
            <a:ext cx="2025921" cy="46601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6D8940-58DB-42D4-8B46-8CDE77029B02}"/>
              </a:ext>
            </a:extLst>
          </p:cNvPr>
          <p:cNvSpPr txBox="1"/>
          <p:nvPr/>
        </p:nvSpPr>
        <p:spPr>
          <a:xfrm>
            <a:off x="1447084" y="4202780"/>
            <a:ext cx="5483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Drug Target</a:t>
            </a:r>
            <a:endParaRPr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500891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88A222-3E1B-4FCC-70C9-47BE31C0641F}"/>
              </a:ext>
            </a:extLst>
          </p:cNvPr>
          <p:cNvSpPr txBox="1"/>
          <p:nvPr/>
        </p:nvSpPr>
        <p:spPr>
          <a:xfrm>
            <a:off x="1620325" y="269946"/>
            <a:ext cx="60928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Protein </a:t>
            </a:r>
            <a:endParaRPr lang="ko-KR" altLang="en-US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CE26A-B24E-7A58-1BE2-A345807FFB03}"/>
              </a:ext>
            </a:extLst>
          </p:cNvPr>
          <p:cNvSpPr txBox="1"/>
          <p:nvPr/>
        </p:nvSpPr>
        <p:spPr>
          <a:xfrm>
            <a:off x="1684867" y="1413932"/>
            <a:ext cx="456353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800" dirty="0"/>
              <a:t>암</a:t>
            </a:r>
            <a:endParaRPr lang="en-US" altLang="ko-KR" sz="2800" dirty="0"/>
          </a:p>
          <a:p>
            <a:pPr marL="285750" indent="-285750">
              <a:buFontTx/>
              <a:buChar char="-"/>
            </a:pPr>
            <a:endParaRPr lang="en-US" altLang="ko-KR" sz="2800" dirty="0"/>
          </a:p>
          <a:p>
            <a:pPr marL="285750" indent="-285750">
              <a:buFontTx/>
              <a:buChar char="-"/>
            </a:pPr>
            <a:r>
              <a:rPr lang="ko-KR" altLang="en-US" sz="2800" dirty="0"/>
              <a:t>만성 질환</a:t>
            </a:r>
            <a:r>
              <a:rPr lang="en-US" altLang="ko-KR" sz="2800" dirty="0"/>
              <a:t>: </a:t>
            </a:r>
            <a:r>
              <a:rPr lang="ko-KR" altLang="en-US" sz="2800" dirty="0"/>
              <a:t>당뇨</a:t>
            </a:r>
            <a:endParaRPr lang="en-US" altLang="ko-KR" sz="2800" dirty="0"/>
          </a:p>
          <a:p>
            <a:pPr marL="285750" indent="-285750">
              <a:buFontTx/>
              <a:buChar char="-"/>
            </a:pPr>
            <a:endParaRPr lang="en-US" altLang="ko-KR" sz="2800" dirty="0"/>
          </a:p>
          <a:p>
            <a:pPr marL="285750" indent="-285750">
              <a:buFontTx/>
              <a:buChar char="-"/>
            </a:pPr>
            <a:r>
              <a:rPr lang="ko-KR" altLang="en-US" sz="2800" dirty="0"/>
              <a:t>바이러스</a:t>
            </a:r>
            <a:r>
              <a:rPr lang="en-US" altLang="ko-KR" sz="2800" dirty="0"/>
              <a:t>: HIV, HPV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15868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0;p16">
            <a:extLst>
              <a:ext uri="{FF2B5EF4-FFF2-40B4-BE49-F238E27FC236}">
                <a16:creationId xmlns:a16="http://schemas.microsoft.com/office/drawing/2014/main" id="{529CC68E-9F6E-42A4-8676-6D230B976D68}"/>
              </a:ext>
            </a:extLst>
          </p:cNvPr>
          <p:cNvSpPr/>
          <p:nvPr/>
        </p:nvSpPr>
        <p:spPr>
          <a:xfrm>
            <a:off x="1181088" y="-37950"/>
            <a:ext cx="7962912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E4F8DDF9-E9FB-4EEC-A9D1-D9F256168DDB}"/>
              </a:ext>
            </a:extLst>
          </p:cNvPr>
          <p:cNvSpPr txBox="1"/>
          <p:nvPr/>
        </p:nvSpPr>
        <p:spPr>
          <a:xfrm>
            <a:off x="4070257" y="23024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감사합니다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.</a:t>
            </a:r>
            <a:endParaRPr sz="20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8252239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1869</TotalTime>
  <Words>72</Words>
  <Application>Microsoft Office PowerPoint</Application>
  <PresentationFormat>화면 슬라이드 쇼(16:9)</PresentationFormat>
  <Paragraphs>21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나눔고딕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JoungSeoHyeon</dc:creator>
  <cp:lastModifiedBy>양 예린</cp:lastModifiedBy>
  <cp:revision>160</cp:revision>
  <dcterms:modified xsi:type="dcterms:W3CDTF">2023-07-03T13:28:08Z</dcterms:modified>
</cp:coreProperties>
</file>